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omments/modernComment_103_83AE446A.xml" ContentType="application/vnd.ms-powerpoint.comments+xml"/>
  <Override PartName="/ppt/comments/modernComment_12D_5B2F31C0.xml" ContentType="application/vnd.ms-powerpoint.comments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17"/>
  </p:notesMasterIdLst>
  <p:sldIdLst>
    <p:sldId id="297" r:id="rId5"/>
    <p:sldId id="257" r:id="rId6"/>
    <p:sldId id="300" r:id="rId7"/>
    <p:sldId id="270" r:id="rId8"/>
    <p:sldId id="259" r:id="rId9"/>
    <p:sldId id="301" r:id="rId10"/>
    <p:sldId id="261" r:id="rId11"/>
    <p:sldId id="298" r:id="rId12"/>
    <p:sldId id="263" r:id="rId13"/>
    <p:sldId id="262" r:id="rId14"/>
    <p:sldId id="299" r:id="rId15"/>
    <p:sldId id="264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E1F747B-554C-56FC-4CC1-37A25DAC0B84}" name="Luyu Liu" initials="LL" userId="3cff0f5b7d879135" providerId="Windows Live"/>
  <p188:author id="{57A970DF-46C7-198B-67C2-CE879B74F9A1}" name="Miller, Harvey" initials="MH" userId="S::miller.81@osu.edu::a502b954-5642-4a2a-8f22-6e0bbb41520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FED2FE1-6A63-47D7-BFE4-54586E3AC0D7}" v="2" dt="2022-02-02T18:31:03.7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ler, Harvey" userId="a502b954-5642-4a2a-8f22-6e0bbb41520b" providerId="ADAL" clId="{EFED2FE1-6A63-47D7-BFE4-54586E3AC0D7}"/>
    <pc:docChg chg="custSel addSld modSld">
      <pc:chgData name="Miller, Harvey" userId="a502b954-5642-4a2a-8f22-6e0bbb41520b" providerId="ADAL" clId="{EFED2FE1-6A63-47D7-BFE4-54586E3AC0D7}" dt="2022-02-02T18:32:28.740" v="1234"/>
      <pc:docMkLst>
        <pc:docMk/>
      </pc:docMkLst>
      <pc:sldChg chg="modSp mod addCm">
        <pc:chgData name="Miller, Harvey" userId="a502b954-5642-4a2a-8f22-6e0bbb41520b" providerId="ADAL" clId="{EFED2FE1-6A63-47D7-BFE4-54586E3AC0D7}" dt="2022-02-02T17:07:48.605" v="71" actId="1076"/>
        <pc:sldMkLst>
          <pc:docMk/>
          <pc:sldMk cId="2642318845" sldId="256"/>
        </pc:sldMkLst>
        <pc:spChg chg="mod">
          <ac:chgData name="Miller, Harvey" userId="a502b954-5642-4a2a-8f22-6e0bbb41520b" providerId="ADAL" clId="{EFED2FE1-6A63-47D7-BFE4-54586E3AC0D7}" dt="2022-02-02T17:07:45.962" v="70" actId="1076"/>
          <ac:spMkLst>
            <pc:docMk/>
            <pc:sldMk cId="2642318845" sldId="256"/>
            <ac:spMk id="2" creationId="{03EA55FF-B0F4-4622-A650-4BEAEB440748}"/>
          </ac:spMkLst>
        </pc:spChg>
        <pc:spChg chg="mod">
          <ac:chgData name="Miller, Harvey" userId="a502b954-5642-4a2a-8f22-6e0bbb41520b" providerId="ADAL" clId="{EFED2FE1-6A63-47D7-BFE4-54586E3AC0D7}" dt="2022-02-02T17:07:48.605" v="71" actId="1076"/>
          <ac:spMkLst>
            <pc:docMk/>
            <pc:sldMk cId="2642318845" sldId="256"/>
            <ac:spMk id="3" creationId="{ED842F2B-C6D6-47B1-A40C-F2678AE334AF}"/>
          </ac:spMkLst>
        </pc:spChg>
      </pc:sldChg>
      <pc:sldChg chg="modSp mod addCm">
        <pc:chgData name="Miller, Harvey" userId="a502b954-5642-4a2a-8f22-6e0bbb41520b" providerId="ADAL" clId="{EFED2FE1-6A63-47D7-BFE4-54586E3AC0D7}" dt="2022-02-02T18:32:28.740" v="1234"/>
        <pc:sldMkLst>
          <pc:docMk/>
          <pc:sldMk cId="170174615" sldId="257"/>
        </pc:sldMkLst>
        <pc:spChg chg="mod">
          <ac:chgData name="Miller, Harvey" userId="a502b954-5642-4a2a-8f22-6e0bbb41520b" providerId="ADAL" clId="{EFED2FE1-6A63-47D7-BFE4-54586E3AC0D7}" dt="2022-02-02T17:07:58.359" v="72" actId="113"/>
          <ac:spMkLst>
            <pc:docMk/>
            <pc:sldMk cId="170174615" sldId="257"/>
            <ac:spMk id="2" creationId="{D054064A-81B4-467C-B69A-4CF25DCB0905}"/>
          </ac:spMkLst>
        </pc:spChg>
      </pc:sldChg>
      <pc:sldChg chg="modSp mod">
        <pc:chgData name="Miller, Harvey" userId="a502b954-5642-4a2a-8f22-6e0bbb41520b" providerId="ADAL" clId="{EFED2FE1-6A63-47D7-BFE4-54586E3AC0D7}" dt="2022-02-02T17:08:07.733" v="73" actId="113"/>
        <pc:sldMkLst>
          <pc:docMk/>
          <pc:sldMk cId="2454463692" sldId="258"/>
        </pc:sldMkLst>
        <pc:spChg chg="mod">
          <ac:chgData name="Miller, Harvey" userId="a502b954-5642-4a2a-8f22-6e0bbb41520b" providerId="ADAL" clId="{EFED2FE1-6A63-47D7-BFE4-54586E3AC0D7}" dt="2022-02-02T17:08:07.733" v="73" actId="113"/>
          <ac:spMkLst>
            <pc:docMk/>
            <pc:sldMk cId="2454463692" sldId="258"/>
            <ac:spMk id="2" creationId="{AE132B1C-7366-44CA-B664-44212C3A9DDC}"/>
          </ac:spMkLst>
        </pc:spChg>
      </pc:sldChg>
      <pc:sldChg chg="modSp mod addCm modCm">
        <pc:chgData name="Miller, Harvey" userId="a502b954-5642-4a2a-8f22-6e0bbb41520b" providerId="ADAL" clId="{EFED2FE1-6A63-47D7-BFE4-54586E3AC0D7}" dt="2022-02-02T17:13:35.335" v="192" actId="113"/>
        <pc:sldMkLst>
          <pc:docMk/>
          <pc:sldMk cId="2209236074" sldId="259"/>
        </pc:sldMkLst>
        <pc:spChg chg="mod">
          <ac:chgData name="Miller, Harvey" userId="a502b954-5642-4a2a-8f22-6e0bbb41520b" providerId="ADAL" clId="{EFED2FE1-6A63-47D7-BFE4-54586E3AC0D7}" dt="2022-02-02T17:11:29.528" v="173" actId="113"/>
          <ac:spMkLst>
            <pc:docMk/>
            <pc:sldMk cId="2209236074" sldId="259"/>
            <ac:spMk id="2" creationId="{3EF9AE8F-54AA-4F10-A13C-B08308B751F1}"/>
          </ac:spMkLst>
        </pc:spChg>
        <pc:spChg chg="mod">
          <ac:chgData name="Miller, Harvey" userId="a502b954-5642-4a2a-8f22-6e0bbb41520b" providerId="ADAL" clId="{EFED2FE1-6A63-47D7-BFE4-54586E3AC0D7}" dt="2022-02-02T17:13:35.335" v="192" actId="113"/>
          <ac:spMkLst>
            <pc:docMk/>
            <pc:sldMk cId="2209236074" sldId="259"/>
            <ac:spMk id="3" creationId="{642AAF19-BBFC-405A-95DE-8E9670C1F02C}"/>
          </ac:spMkLst>
        </pc:spChg>
      </pc:sldChg>
      <pc:sldChg chg="modSp mod addCm">
        <pc:chgData name="Miller, Harvey" userId="a502b954-5642-4a2a-8f22-6e0bbb41520b" providerId="ADAL" clId="{EFED2FE1-6A63-47D7-BFE4-54586E3AC0D7}" dt="2022-02-02T17:15:47.931" v="320"/>
        <pc:sldMkLst>
          <pc:docMk/>
          <pc:sldMk cId="4082882390" sldId="260"/>
        </pc:sldMkLst>
        <pc:spChg chg="mod">
          <ac:chgData name="Miller, Harvey" userId="a502b954-5642-4a2a-8f22-6e0bbb41520b" providerId="ADAL" clId="{EFED2FE1-6A63-47D7-BFE4-54586E3AC0D7}" dt="2022-02-02T17:14:12.577" v="242" actId="14100"/>
          <ac:spMkLst>
            <pc:docMk/>
            <pc:sldMk cId="4082882390" sldId="260"/>
            <ac:spMk id="2" creationId="{2074B8A6-DB93-4636-A9D8-24F8F622A772}"/>
          </ac:spMkLst>
        </pc:spChg>
        <pc:spChg chg="mod">
          <ac:chgData name="Miller, Harvey" userId="a502b954-5642-4a2a-8f22-6e0bbb41520b" providerId="ADAL" clId="{EFED2FE1-6A63-47D7-BFE4-54586E3AC0D7}" dt="2022-02-02T17:14:53.245" v="319" actId="20577"/>
          <ac:spMkLst>
            <pc:docMk/>
            <pc:sldMk cId="4082882390" sldId="260"/>
            <ac:spMk id="3" creationId="{57CB249B-DC4A-4A5A-9DFA-73F9EF712F6D}"/>
          </ac:spMkLst>
        </pc:spChg>
      </pc:sldChg>
      <pc:sldChg chg="modSp mod">
        <pc:chgData name="Miller, Harvey" userId="a502b954-5642-4a2a-8f22-6e0bbb41520b" providerId="ADAL" clId="{EFED2FE1-6A63-47D7-BFE4-54586E3AC0D7}" dt="2022-02-02T17:18:58.099" v="406" actId="20577"/>
        <pc:sldMkLst>
          <pc:docMk/>
          <pc:sldMk cId="1836971979" sldId="261"/>
        </pc:sldMkLst>
        <pc:spChg chg="mod">
          <ac:chgData name="Miller, Harvey" userId="a502b954-5642-4a2a-8f22-6e0bbb41520b" providerId="ADAL" clId="{EFED2FE1-6A63-47D7-BFE4-54586E3AC0D7}" dt="2022-02-02T17:18:58.099" v="406" actId="20577"/>
          <ac:spMkLst>
            <pc:docMk/>
            <pc:sldMk cId="1836971979" sldId="261"/>
            <ac:spMk id="3" creationId="{BE263FB6-CC3A-4946-A2CE-78B7409538E5}"/>
          </ac:spMkLst>
        </pc:spChg>
      </pc:sldChg>
      <pc:sldChg chg="modSp mod">
        <pc:chgData name="Miller, Harvey" userId="a502b954-5642-4a2a-8f22-6e0bbb41520b" providerId="ADAL" clId="{EFED2FE1-6A63-47D7-BFE4-54586E3AC0D7}" dt="2022-02-02T17:20:13.859" v="437" actId="20577"/>
        <pc:sldMkLst>
          <pc:docMk/>
          <pc:sldMk cId="4289382673" sldId="262"/>
        </pc:sldMkLst>
        <pc:spChg chg="mod">
          <ac:chgData name="Miller, Harvey" userId="a502b954-5642-4a2a-8f22-6e0bbb41520b" providerId="ADAL" clId="{EFED2FE1-6A63-47D7-BFE4-54586E3AC0D7}" dt="2022-02-02T17:19:57.906" v="435" actId="20577"/>
          <ac:spMkLst>
            <pc:docMk/>
            <pc:sldMk cId="4289382673" sldId="262"/>
            <ac:spMk id="2" creationId="{B4A4B3AE-9D59-468C-B1A8-9A3C845508A2}"/>
          </ac:spMkLst>
        </pc:spChg>
        <pc:spChg chg="mod">
          <ac:chgData name="Miller, Harvey" userId="a502b954-5642-4a2a-8f22-6e0bbb41520b" providerId="ADAL" clId="{EFED2FE1-6A63-47D7-BFE4-54586E3AC0D7}" dt="2022-02-02T17:20:13.859" v="437" actId="20577"/>
          <ac:spMkLst>
            <pc:docMk/>
            <pc:sldMk cId="4289382673" sldId="262"/>
            <ac:spMk id="6" creationId="{E088E8E6-9C5B-46A1-9609-D2F7DB68B970}"/>
          </ac:spMkLst>
        </pc:spChg>
      </pc:sldChg>
      <pc:sldChg chg="modSp mod">
        <pc:chgData name="Miller, Harvey" userId="a502b954-5642-4a2a-8f22-6e0bbb41520b" providerId="ADAL" clId="{EFED2FE1-6A63-47D7-BFE4-54586E3AC0D7}" dt="2022-02-02T17:19:16.319" v="417" actId="20577"/>
        <pc:sldMkLst>
          <pc:docMk/>
          <pc:sldMk cId="1815420056" sldId="263"/>
        </pc:sldMkLst>
        <pc:spChg chg="mod">
          <ac:chgData name="Miller, Harvey" userId="a502b954-5642-4a2a-8f22-6e0bbb41520b" providerId="ADAL" clId="{EFED2FE1-6A63-47D7-BFE4-54586E3AC0D7}" dt="2022-02-02T17:19:16.319" v="417" actId="20577"/>
          <ac:spMkLst>
            <pc:docMk/>
            <pc:sldMk cId="1815420056" sldId="263"/>
            <ac:spMk id="2" creationId="{41571E0D-9FB9-4116-A9B1-BDFD3DCF479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4:38.111" v="990"/>
        <pc:sldMkLst>
          <pc:docMk/>
          <pc:sldMk cId="2666272077" sldId="264"/>
        </pc:sldMkLst>
        <pc:spChg chg="mod">
          <ac:chgData name="Miller, Harvey" userId="a502b954-5642-4a2a-8f22-6e0bbb41520b" providerId="ADAL" clId="{EFED2FE1-6A63-47D7-BFE4-54586E3AC0D7}" dt="2022-02-02T17:20:25.146" v="438" actId="113"/>
          <ac:spMkLst>
            <pc:docMk/>
            <pc:sldMk cId="2666272077" sldId="264"/>
            <ac:spMk id="2" creationId="{8EC8CD03-BA25-42F7-99C6-D1B81367DD04}"/>
          </ac:spMkLst>
        </pc:spChg>
        <pc:spChg chg="mod">
          <ac:chgData name="Miller, Harvey" userId="a502b954-5642-4a2a-8f22-6e0bbb41520b" providerId="ADAL" clId="{EFED2FE1-6A63-47D7-BFE4-54586E3AC0D7}" dt="2022-02-02T18:24:07.972" v="989" actId="20577"/>
          <ac:spMkLst>
            <pc:docMk/>
            <pc:sldMk cId="2666272077" sldId="264"/>
            <ac:spMk id="3" creationId="{5AD60A2E-BA00-4343-AD9D-2E1412B4C0DB}"/>
          </ac:spMkLst>
        </pc:spChg>
      </pc:sldChg>
      <pc:sldChg chg="modSp mod">
        <pc:chgData name="Miller, Harvey" userId="a502b954-5642-4a2a-8f22-6e0bbb41520b" providerId="ADAL" clId="{EFED2FE1-6A63-47D7-BFE4-54586E3AC0D7}" dt="2022-02-02T17:09:25.837" v="142" actId="20577"/>
        <pc:sldMkLst>
          <pc:docMk/>
          <pc:sldMk cId="1296492039" sldId="266"/>
        </pc:sldMkLst>
        <pc:spChg chg="mod">
          <ac:chgData name="Miller, Harvey" userId="a502b954-5642-4a2a-8f22-6e0bbb41520b" providerId="ADAL" clId="{EFED2FE1-6A63-47D7-BFE4-54586E3AC0D7}" dt="2022-02-02T17:08:14.255" v="74" actId="113"/>
          <ac:spMkLst>
            <pc:docMk/>
            <pc:sldMk cId="1296492039" sldId="266"/>
            <ac:spMk id="2" creationId="{AE132B1C-7366-44CA-B664-44212C3A9DDC}"/>
          </ac:spMkLst>
        </pc:spChg>
        <pc:spChg chg="mod">
          <ac:chgData name="Miller, Harvey" userId="a502b954-5642-4a2a-8f22-6e0bbb41520b" providerId="ADAL" clId="{EFED2FE1-6A63-47D7-BFE4-54586E3AC0D7}" dt="2022-02-02T17:09:25.837" v="142" actId="20577"/>
          <ac:spMkLst>
            <pc:docMk/>
            <pc:sldMk cId="1296492039" sldId="266"/>
            <ac:spMk id="3" creationId="{835E2CDB-0F1D-4D9B-A06A-32B126B40108}"/>
          </ac:spMkLst>
        </pc:spChg>
      </pc:sldChg>
      <pc:sldChg chg="modSp mod addCm">
        <pc:chgData name="Miller, Harvey" userId="a502b954-5642-4a2a-8f22-6e0bbb41520b" providerId="ADAL" clId="{EFED2FE1-6A63-47D7-BFE4-54586E3AC0D7}" dt="2022-02-02T17:09:58.545" v="144"/>
        <pc:sldMkLst>
          <pc:docMk/>
          <pc:sldMk cId="3913346321" sldId="267"/>
        </pc:sldMkLst>
        <pc:spChg chg="mod">
          <ac:chgData name="Miller, Harvey" userId="a502b954-5642-4a2a-8f22-6e0bbb41520b" providerId="ADAL" clId="{EFED2FE1-6A63-47D7-BFE4-54586E3AC0D7}" dt="2022-02-02T17:09:34.500" v="143" actId="113"/>
          <ac:spMkLst>
            <pc:docMk/>
            <pc:sldMk cId="3913346321" sldId="267"/>
            <ac:spMk id="2" creationId="{AE132B1C-7366-44CA-B664-44212C3A9DDC}"/>
          </ac:spMkLst>
        </pc:spChg>
      </pc:sldChg>
      <pc:sldChg chg="addCm">
        <pc:chgData name="Miller, Harvey" userId="a502b954-5642-4a2a-8f22-6e0bbb41520b" providerId="ADAL" clId="{EFED2FE1-6A63-47D7-BFE4-54586E3AC0D7}" dt="2022-02-02T17:10:30.403" v="145"/>
        <pc:sldMkLst>
          <pc:docMk/>
          <pc:sldMk cId="2344098818" sldId="269"/>
        </pc:sldMkLst>
      </pc:sldChg>
      <pc:sldChg chg="modSp mod">
        <pc:chgData name="Miller, Harvey" userId="a502b954-5642-4a2a-8f22-6e0bbb41520b" providerId="ADAL" clId="{EFED2FE1-6A63-47D7-BFE4-54586E3AC0D7}" dt="2022-02-02T17:11:04.031" v="154" actId="20577"/>
        <pc:sldMkLst>
          <pc:docMk/>
          <pc:sldMk cId="2950009771" sldId="270"/>
        </pc:sldMkLst>
        <pc:spChg chg="mod">
          <ac:chgData name="Miller, Harvey" userId="a502b954-5642-4a2a-8f22-6e0bbb41520b" providerId="ADAL" clId="{EFED2FE1-6A63-47D7-BFE4-54586E3AC0D7}" dt="2022-02-02T17:10:37.414" v="146" actId="113"/>
          <ac:spMkLst>
            <pc:docMk/>
            <pc:sldMk cId="2950009771" sldId="270"/>
            <ac:spMk id="2" creationId="{1549B8FA-6D90-49EF-A9A0-E78A1209BB59}"/>
          </ac:spMkLst>
        </pc:spChg>
        <pc:spChg chg="mod">
          <ac:chgData name="Miller, Harvey" userId="a502b954-5642-4a2a-8f22-6e0bbb41520b" providerId="ADAL" clId="{EFED2FE1-6A63-47D7-BFE4-54586E3AC0D7}" dt="2022-02-02T17:11:04.031" v="154" actId="20577"/>
          <ac:spMkLst>
            <pc:docMk/>
            <pc:sldMk cId="2950009771" sldId="270"/>
            <ac:spMk id="3" creationId="{836EDD17-4304-4E3B-B09B-FE9EF6BAB2D8}"/>
          </ac:spMkLst>
        </pc:spChg>
      </pc:sldChg>
      <pc:sldChg chg="addSp delSp modSp mod">
        <pc:chgData name="Miller, Harvey" userId="a502b954-5642-4a2a-8f22-6e0bbb41520b" providerId="ADAL" clId="{EFED2FE1-6A63-47D7-BFE4-54586E3AC0D7}" dt="2022-02-02T17:17:15.116" v="343" actId="478"/>
        <pc:sldMkLst>
          <pc:docMk/>
          <pc:sldMk cId="3175727081" sldId="271"/>
        </pc:sldMkLst>
        <pc:spChg chg="mod">
          <ac:chgData name="Miller, Harvey" userId="a502b954-5642-4a2a-8f22-6e0bbb41520b" providerId="ADAL" clId="{EFED2FE1-6A63-47D7-BFE4-54586E3AC0D7}" dt="2022-02-02T17:15:56.304" v="321" actId="113"/>
          <ac:spMkLst>
            <pc:docMk/>
            <pc:sldMk cId="3175727081" sldId="271"/>
            <ac:spMk id="2" creationId="{54DC83BD-4013-41DD-8064-842F337DB3DD}"/>
          </ac:spMkLst>
        </pc:spChg>
        <pc:cxnChg chg="add del mod">
          <ac:chgData name="Miller, Harvey" userId="a502b954-5642-4a2a-8f22-6e0bbb41520b" providerId="ADAL" clId="{EFED2FE1-6A63-47D7-BFE4-54586E3AC0D7}" dt="2022-02-02T17:17:15.116" v="343" actId="478"/>
          <ac:cxnSpMkLst>
            <pc:docMk/>
            <pc:sldMk cId="3175727081" sldId="271"/>
            <ac:cxnSpMk id="10" creationId="{4F33E9CF-EB8B-4156-A2AE-8E182A617225}"/>
          </ac:cxnSpMkLst>
        </pc:cxnChg>
      </pc:sldChg>
      <pc:sldChg chg="modSp mod addCm">
        <pc:chgData name="Miller, Harvey" userId="a502b954-5642-4a2a-8f22-6e0bbb41520b" providerId="ADAL" clId="{EFED2FE1-6A63-47D7-BFE4-54586E3AC0D7}" dt="2022-02-02T18:24:58.987" v="991"/>
        <pc:sldMkLst>
          <pc:docMk/>
          <pc:sldMk cId="1731278123" sldId="272"/>
        </pc:sldMkLst>
        <pc:spChg chg="mod">
          <ac:chgData name="Miller, Harvey" userId="a502b954-5642-4a2a-8f22-6e0bbb41520b" providerId="ADAL" clId="{EFED2FE1-6A63-47D7-BFE4-54586E3AC0D7}" dt="2022-02-02T17:22:40.369" v="686" actId="20577"/>
          <ac:spMkLst>
            <pc:docMk/>
            <pc:sldMk cId="1731278123" sldId="272"/>
            <ac:spMk id="2" creationId="{9662C646-C8EB-41E7-9980-34AC15125BA7}"/>
          </ac:spMkLst>
        </pc:spChg>
      </pc:sldChg>
      <pc:sldChg chg="modSp mod">
        <pc:chgData name="Miller, Harvey" userId="a502b954-5642-4a2a-8f22-6e0bbb41520b" providerId="ADAL" clId="{EFED2FE1-6A63-47D7-BFE4-54586E3AC0D7}" dt="2022-02-02T17:24:08.551" v="836" actId="20577"/>
        <pc:sldMkLst>
          <pc:docMk/>
          <pc:sldMk cId="510717893" sldId="273"/>
        </pc:sldMkLst>
        <pc:spChg chg="mod">
          <ac:chgData name="Miller, Harvey" userId="a502b954-5642-4a2a-8f22-6e0bbb41520b" providerId="ADAL" clId="{EFED2FE1-6A63-47D7-BFE4-54586E3AC0D7}" dt="2022-02-02T17:22:45.991" v="687" actId="113"/>
          <ac:spMkLst>
            <pc:docMk/>
            <pc:sldMk cId="510717893" sldId="273"/>
            <ac:spMk id="2" creationId="{979AD585-6E55-4696-B081-13447BA35996}"/>
          </ac:spMkLst>
        </pc:spChg>
        <pc:spChg chg="mod">
          <ac:chgData name="Miller, Harvey" userId="a502b954-5642-4a2a-8f22-6e0bbb41520b" providerId="ADAL" clId="{EFED2FE1-6A63-47D7-BFE4-54586E3AC0D7}" dt="2022-02-02T17:24:08.551" v="836" actId="20577"/>
          <ac:spMkLst>
            <pc:docMk/>
            <pc:sldMk cId="510717893" sldId="273"/>
            <ac:spMk id="3" creationId="{8C63D3E4-DEBE-4701-AC58-FEF9574EEACC}"/>
          </ac:spMkLst>
        </pc:spChg>
      </pc:sldChg>
      <pc:sldChg chg="modSp mod">
        <pc:chgData name="Miller, Harvey" userId="a502b954-5642-4a2a-8f22-6e0bbb41520b" providerId="ADAL" clId="{EFED2FE1-6A63-47D7-BFE4-54586E3AC0D7}" dt="2022-02-02T18:26:49.994" v="1077" actId="20577"/>
        <pc:sldMkLst>
          <pc:docMk/>
          <pc:sldMk cId="892251093" sldId="274"/>
        </pc:sldMkLst>
        <pc:spChg chg="mod">
          <ac:chgData name="Miller, Harvey" userId="a502b954-5642-4a2a-8f22-6e0bbb41520b" providerId="ADAL" clId="{EFED2FE1-6A63-47D7-BFE4-54586E3AC0D7}" dt="2022-02-02T18:26:49.994" v="1077" actId="20577"/>
          <ac:spMkLst>
            <pc:docMk/>
            <pc:sldMk cId="892251093" sldId="274"/>
            <ac:spMk id="2" creationId="{5F2CCABC-4331-4D4D-97E8-0082FBCBC85D}"/>
          </ac:spMkLst>
        </pc:spChg>
        <pc:spChg chg="mod">
          <ac:chgData name="Miller, Harvey" userId="a502b954-5642-4a2a-8f22-6e0bbb41520b" providerId="ADAL" clId="{EFED2FE1-6A63-47D7-BFE4-54586E3AC0D7}" dt="2022-02-02T18:25:24.702" v="999" actId="20577"/>
          <ac:spMkLst>
            <pc:docMk/>
            <pc:sldMk cId="892251093" sldId="274"/>
            <ac:spMk id="3" creationId="{2CC79BE9-20A3-45EF-A87D-8A528629DC73}"/>
          </ac:spMkLst>
        </pc:spChg>
      </pc:sldChg>
      <pc:sldChg chg="modSp mod">
        <pc:chgData name="Miller, Harvey" userId="a502b954-5642-4a2a-8f22-6e0bbb41520b" providerId="ADAL" clId="{EFED2FE1-6A63-47D7-BFE4-54586E3AC0D7}" dt="2022-02-02T18:27:28.741" v="1084" actId="20577"/>
        <pc:sldMkLst>
          <pc:docMk/>
          <pc:sldMk cId="2877435785" sldId="275"/>
        </pc:sldMkLst>
        <pc:spChg chg="mod">
          <ac:chgData name="Miller, Harvey" userId="a502b954-5642-4a2a-8f22-6e0bbb41520b" providerId="ADAL" clId="{EFED2FE1-6A63-47D7-BFE4-54586E3AC0D7}" dt="2022-02-02T18:27:28.741" v="1084" actId="20577"/>
          <ac:spMkLst>
            <pc:docMk/>
            <pc:sldMk cId="2877435785" sldId="275"/>
            <ac:spMk id="2" creationId="{E6FC71A5-BF70-43E0-A580-75C71238C238}"/>
          </ac:spMkLst>
        </pc:spChg>
      </pc:sldChg>
      <pc:sldChg chg="modSp mod">
        <pc:chgData name="Miller, Harvey" userId="a502b954-5642-4a2a-8f22-6e0bbb41520b" providerId="ADAL" clId="{EFED2FE1-6A63-47D7-BFE4-54586E3AC0D7}" dt="2022-02-02T17:25:25.414" v="926" actId="20577"/>
        <pc:sldMkLst>
          <pc:docMk/>
          <pc:sldMk cId="3630794691" sldId="276"/>
        </pc:sldMkLst>
        <pc:spChg chg="mod">
          <ac:chgData name="Miller, Harvey" userId="a502b954-5642-4a2a-8f22-6e0bbb41520b" providerId="ADAL" clId="{EFED2FE1-6A63-47D7-BFE4-54586E3AC0D7}" dt="2022-02-02T17:24:26.775" v="847" actId="20577"/>
          <ac:spMkLst>
            <pc:docMk/>
            <pc:sldMk cId="3630794691" sldId="276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5:25.414" v="926" actId="20577"/>
          <ac:spMkLst>
            <pc:docMk/>
            <pc:sldMk cId="3630794691" sldId="276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5:58.758" v="1035" actId="20577"/>
        <pc:sldMkLst>
          <pc:docMk/>
          <pc:sldMk cId="3148343810" sldId="277"/>
        </pc:sldMkLst>
        <pc:spChg chg="mod">
          <ac:chgData name="Miller, Harvey" userId="a502b954-5642-4a2a-8f22-6e0bbb41520b" providerId="ADAL" clId="{EFED2FE1-6A63-47D7-BFE4-54586E3AC0D7}" dt="2022-02-02T18:25:58.758" v="1035" actId="20577"/>
          <ac:spMkLst>
            <pc:docMk/>
            <pc:sldMk cId="3148343810" sldId="277"/>
            <ac:spMk id="2" creationId="{97497192-88C6-4FFD-9628-2E131C00EE34}"/>
          </ac:spMkLst>
        </pc:spChg>
      </pc:sldChg>
      <pc:sldChg chg="modSp mod">
        <pc:chgData name="Miller, Harvey" userId="a502b954-5642-4a2a-8f22-6e0bbb41520b" providerId="ADAL" clId="{EFED2FE1-6A63-47D7-BFE4-54586E3AC0D7}" dt="2022-02-02T18:27:55.452" v="1105" actId="20577"/>
        <pc:sldMkLst>
          <pc:docMk/>
          <pc:sldMk cId="292834725" sldId="278"/>
        </pc:sldMkLst>
        <pc:spChg chg="mod">
          <ac:chgData name="Miller, Harvey" userId="a502b954-5642-4a2a-8f22-6e0bbb41520b" providerId="ADAL" clId="{EFED2FE1-6A63-47D7-BFE4-54586E3AC0D7}" dt="2022-02-02T18:27:42.515" v="1095" actId="113"/>
          <ac:spMkLst>
            <pc:docMk/>
            <pc:sldMk cId="292834725" sldId="278"/>
            <ac:spMk id="2" creationId="{7680D57C-105C-400D-9A7D-AF485FEB825A}"/>
          </ac:spMkLst>
        </pc:spChg>
        <pc:spChg chg="mod">
          <ac:chgData name="Miller, Harvey" userId="a502b954-5642-4a2a-8f22-6e0bbb41520b" providerId="ADAL" clId="{EFED2FE1-6A63-47D7-BFE4-54586E3AC0D7}" dt="2022-02-02T18:27:55.452" v="1105" actId="20577"/>
          <ac:spMkLst>
            <pc:docMk/>
            <pc:sldMk cId="292834725" sldId="278"/>
            <ac:spMk id="3" creationId="{85993CA1-5202-4D76-9AAD-6A224E0CE17F}"/>
          </ac:spMkLst>
        </pc:spChg>
      </pc:sldChg>
      <pc:sldChg chg="modSp mod addCm">
        <pc:chgData name="Miller, Harvey" userId="a502b954-5642-4a2a-8f22-6e0bbb41520b" providerId="ADAL" clId="{EFED2FE1-6A63-47D7-BFE4-54586E3AC0D7}" dt="2022-02-02T18:23:04.975" v="947"/>
        <pc:sldMkLst>
          <pc:docMk/>
          <pc:sldMk cId="2346745704" sldId="279"/>
        </pc:sldMkLst>
        <pc:spChg chg="mod">
          <ac:chgData name="Miller, Harvey" userId="a502b954-5642-4a2a-8f22-6e0bbb41520b" providerId="ADAL" clId="{EFED2FE1-6A63-47D7-BFE4-54586E3AC0D7}" dt="2022-02-02T17:25:34.843" v="927" actId="113"/>
          <ac:spMkLst>
            <pc:docMk/>
            <pc:sldMk cId="2346745704" sldId="279"/>
            <ac:spMk id="2" creationId="{E646CCD6-3C8C-4B4B-A16D-00A612CDFD9D}"/>
          </ac:spMkLst>
        </pc:spChg>
        <pc:spChg chg="mod">
          <ac:chgData name="Miller, Harvey" userId="a502b954-5642-4a2a-8f22-6e0bbb41520b" providerId="ADAL" clId="{EFED2FE1-6A63-47D7-BFE4-54586E3AC0D7}" dt="2022-02-02T17:26:07.546" v="945" actId="113"/>
          <ac:spMkLst>
            <pc:docMk/>
            <pc:sldMk cId="2346745704" sldId="279"/>
            <ac:spMk id="3" creationId="{D76C8941-6952-46A1-8495-89616A670337}"/>
          </ac:spMkLst>
        </pc:spChg>
      </pc:sldChg>
      <pc:sldChg chg="modSp mod">
        <pc:chgData name="Miller, Harvey" userId="a502b954-5642-4a2a-8f22-6e0bbb41520b" providerId="ADAL" clId="{EFED2FE1-6A63-47D7-BFE4-54586E3AC0D7}" dt="2022-02-02T18:26:18.277" v="1040" actId="20577"/>
        <pc:sldMkLst>
          <pc:docMk/>
          <pc:sldMk cId="969648770" sldId="280"/>
        </pc:sldMkLst>
        <pc:spChg chg="mod">
          <ac:chgData name="Miller, Harvey" userId="a502b954-5642-4a2a-8f22-6e0bbb41520b" providerId="ADAL" clId="{EFED2FE1-6A63-47D7-BFE4-54586E3AC0D7}" dt="2022-02-02T18:26:06.866" v="1036" actId="113"/>
          <ac:spMkLst>
            <pc:docMk/>
            <pc:sldMk cId="969648770" sldId="280"/>
            <ac:spMk id="2" creationId="{98E15DAB-BC3D-4212-A4C3-0241DF910AE7}"/>
          </ac:spMkLst>
        </pc:spChg>
        <pc:spChg chg="mod">
          <ac:chgData name="Miller, Harvey" userId="a502b954-5642-4a2a-8f22-6e0bbb41520b" providerId="ADAL" clId="{EFED2FE1-6A63-47D7-BFE4-54586E3AC0D7}" dt="2022-02-02T18:26:18.277" v="1040" actId="20577"/>
          <ac:spMkLst>
            <pc:docMk/>
            <pc:sldMk cId="969648770" sldId="280"/>
            <ac:spMk id="3" creationId="{5F4965A8-8E78-480C-A7F8-837126E1743D}"/>
          </ac:spMkLst>
        </pc:spChg>
      </pc:sldChg>
      <pc:sldChg chg="modSp mod">
        <pc:chgData name="Miller, Harvey" userId="a502b954-5642-4a2a-8f22-6e0bbb41520b" providerId="ADAL" clId="{EFED2FE1-6A63-47D7-BFE4-54586E3AC0D7}" dt="2022-02-02T18:28:02.976" v="1106" actId="113"/>
        <pc:sldMkLst>
          <pc:docMk/>
          <pc:sldMk cId="1660114577" sldId="281"/>
        </pc:sldMkLst>
        <pc:spChg chg="mod">
          <ac:chgData name="Miller, Harvey" userId="a502b954-5642-4a2a-8f22-6e0bbb41520b" providerId="ADAL" clId="{EFED2FE1-6A63-47D7-BFE4-54586E3AC0D7}" dt="2022-02-02T18:28:02.976" v="1106" actId="113"/>
          <ac:spMkLst>
            <pc:docMk/>
            <pc:sldMk cId="1660114577" sldId="281"/>
            <ac:spMk id="2" creationId="{9D2E01E4-9713-4682-BF63-4300FC6E3386}"/>
          </ac:spMkLst>
        </pc:spChg>
      </pc:sldChg>
      <pc:sldChg chg="modSp mod addCm">
        <pc:chgData name="Miller, Harvey" userId="a502b954-5642-4a2a-8f22-6e0bbb41520b" providerId="ADAL" clId="{EFED2FE1-6A63-47D7-BFE4-54586E3AC0D7}" dt="2022-02-02T18:28:49.557" v="1128" actId="20577"/>
        <pc:sldMkLst>
          <pc:docMk/>
          <pc:sldMk cId="125948532" sldId="282"/>
        </pc:sldMkLst>
        <pc:spChg chg="mod">
          <ac:chgData name="Miller, Harvey" userId="a502b954-5642-4a2a-8f22-6e0bbb41520b" providerId="ADAL" clId="{EFED2FE1-6A63-47D7-BFE4-54586E3AC0D7}" dt="2022-02-02T18:28:49.557" v="1128" actId="20577"/>
          <ac:spMkLst>
            <pc:docMk/>
            <pc:sldMk cId="125948532" sldId="282"/>
            <ac:spMk id="2" creationId="{59ADB58B-6EC3-4586-ACF6-BE4B6F5A8AF3}"/>
          </ac:spMkLst>
        </pc:spChg>
      </pc:sldChg>
      <pc:sldChg chg="modSp mod">
        <pc:chgData name="Miller, Harvey" userId="a502b954-5642-4a2a-8f22-6e0bbb41520b" providerId="ADAL" clId="{EFED2FE1-6A63-47D7-BFE4-54586E3AC0D7}" dt="2022-02-02T18:28:57.555" v="1129" actId="113"/>
        <pc:sldMkLst>
          <pc:docMk/>
          <pc:sldMk cId="2235888222" sldId="283"/>
        </pc:sldMkLst>
        <pc:spChg chg="mod">
          <ac:chgData name="Miller, Harvey" userId="a502b954-5642-4a2a-8f22-6e0bbb41520b" providerId="ADAL" clId="{EFED2FE1-6A63-47D7-BFE4-54586E3AC0D7}" dt="2022-02-02T18:28:57.555" v="1129" actId="113"/>
          <ac:spMkLst>
            <pc:docMk/>
            <pc:sldMk cId="2235888222" sldId="283"/>
            <ac:spMk id="2" creationId="{9DCAD58D-56A4-460D-BD6C-A5E11B941FB3}"/>
          </ac:spMkLst>
        </pc:spChg>
      </pc:sldChg>
      <pc:sldChg chg="modSp mod">
        <pc:chgData name="Miller, Harvey" userId="a502b954-5642-4a2a-8f22-6e0bbb41520b" providerId="ADAL" clId="{EFED2FE1-6A63-47D7-BFE4-54586E3AC0D7}" dt="2022-02-02T18:29:07.399" v="1130" actId="113"/>
        <pc:sldMkLst>
          <pc:docMk/>
          <pc:sldMk cId="1772549151" sldId="284"/>
        </pc:sldMkLst>
        <pc:spChg chg="mod">
          <ac:chgData name="Miller, Harvey" userId="a502b954-5642-4a2a-8f22-6e0bbb41520b" providerId="ADAL" clId="{EFED2FE1-6A63-47D7-BFE4-54586E3AC0D7}" dt="2022-02-02T18:29:07.399" v="1130" actId="113"/>
          <ac:spMkLst>
            <pc:docMk/>
            <pc:sldMk cId="1772549151" sldId="284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23.730" v="1132" actId="113"/>
        <pc:sldMkLst>
          <pc:docMk/>
          <pc:sldMk cId="1101442632" sldId="285"/>
        </pc:sldMkLst>
        <pc:spChg chg="mod">
          <ac:chgData name="Miller, Harvey" userId="a502b954-5642-4a2a-8f22-6e0bbb41520b" providerId="ADAL" clId="{EFED2FE1-6A63-47D7-BFE4-54586E3AC0D7}" dt="2022-02-02T18:29:23.730" v="1132" actId="113"/>
          <ac:spMkLst>
            <pc:docMk/>
            <pc:sldMk cId="1101442632" sldId="285"/>
            <ac:spMk id="2" creationId="{A58506B4-1C48-417F-8921-FFB029CFC1C4}"/>
          </ac:spMkLst>
        </pc:spChg>
      </pc:sldChg>
      <pc:sldChg chg="modSp mod">
        <pc:chgData name="Miller, Harvey" userId="a502b954-5642-4a2a-8f22-6e0bbb41520b" providerId="ADAL" clId="{EFED2FE1-6A63-47D7-BFE4-54586E3AC0D7}" dt="2022-02-02T18:29:31.078" v="1133" actId="113"/>
        <pc:sldMkLst>
          <pc:docMk/>
          <pc:sldMk cId="4180169438" sldId="286"/>
        </pc:sldMkLst>
        <pc:spChg chg="mod">
          <ac:chgData name="Miller, Harvey" userId="a502b954-5642-4a2a-8f22-6e0bbb41520b" providerId="ADAL" clId="{EFED2FE1-6A63-47D7-BFE4-54586E3AC0D7}" dt="2022-02-02T18:29:31.078" v="1133" actId="113"/>
          <ac:spMkLst>
            <pc:docMk/>
            <pc:sldMk cId="4180169438" sldId="286"/>
            <ac:spMk id="2" creationId="{09D93845-2BAA-4233-9113-0B3B2E0A8289}"/>
          </ac:spMkLst>
        </pc:spChg>
      </pc:sldChg>
      <pc:sldChg chg="modSp mod">
        <pc:chgData name="Miller, Harvey" userId="a502b954-5642-4a2a-8f22-6e0bbb41520b" providerId="ADAL" clId="{EFED2FE1-6A63-47D7-BFE4-54586E3AC0D7}" dt="2022-02-02T18:29:16.176" v="1131" actId="113"/>
        <pc:sldMkLst>
          <pc:docMk/>
          <pc:sldMk cId="600450209" sldId="287"/>
        </pc:sldMkLst>
        <pc:spChg chg="mod">
          <ac:chgData name="Miller, Harvey" userId="a502b954-5642-4a2a-8f22-6e0bbb41520b" providerId="ADAL" clId="{EFED2FE1-6A63-47D7-BFE4-54586E3AC0D7}" dt="2022-02-02T18:29:16.176" v="1131" actId="113"/>
          <ac:spMkLst>
            <pc:docMk/>
            <pc:sldMk cId="600450209" sldId="287"/>
            <ac:spMk id="2" creationId="{F87268CB-A8E8-4389-A647-3E9A2623B401}"/>
          </ac:spMkLst>
        </pc:spChg>
      </pc:sldChg>
      <pc:sldChg chg="modSp mod">
        <pc:chgData name="Miller, Harvey" userId="a502b954-5642-4a2a-8f22-6e0bbb41520b" providerId="ADAL" clId="{EFED2FE1-6A63-47D7-BFE4-54586E3AC0D7}" dt="2022-02-02T18:30:00.311" v="1146" actId="114"/>
        <pc:sldMkLst>
          <pc:docMk/>
          <pc:sldMk cId="1028716620" sldId="288"/>
        </pc:sldMkLst>
        <pc:spChg chg="mod">
          <ac:chgData name="Miller, Harvey" userId="a502b954-5642-4a2a-8f22-6e0bbb41520b" providerId="ADAL" clId="{EFED2FE1-6A63-47D7-BFE4-54586E3AC0D7}" dt="2022-02-02T18:29:45.836" v="1142" actId="20577"/>
          <ac:spMkLst>
            <pc:docMk/>
            <pc:sldMk cId="1028716620" sldId="288"/>
            <ac:spMk id="2" creationId="{5EB5E993-F9CE-4AA7-8E23-994641658EC4}"/>
          </ac:spMkLst>
        </pc:spChg>
        <pc:spChg chg="mod">
          <ac:chgData name="Miller, Harvey" userId="a502b954-5642-4a2a-8f22-6e0bbb41520b" providerId="ADAL" clId="{EFED2FE1-6A63-47D7-BFE4-54586E3AC0D7}" dt="2022-02-02T18:30:00.311" v="1146" actId="114"/>
          <ac:spMkLst>
            <pc:docMk/>
            <pc:sldMk cId="1028716620" sldId="288"/>
            <ac:spMk id="3" creationId="{E24C4E5F-19AD-4E36-9F5F-C20C856009EA}"/>
          </ac:spMkLst>
        </pc:spChg>
      </pc:sldChg>
      <pc:sldChg chg="modSp mod">
        <pc:chgData name="Miller, Harvey" userId="a502b954-5642-4a2a-8f22-6e0bbb41520b" providerId="ADAL" clId="{EFED2FE1-6A63-47D7-BFE4-54586E3AC0D7}" dt="2022-02-02T18:30:07.519" v="1147" actId="113"/>
        <pc:sldMkLst>
          <pc:docMk/>
          <pc:sldMk cId="1046728615" sldId="289"/>
        </pc:sldMkLst>
        <pc:spChg chg="mod">
          <ac:chgData name="Miller, Harvey" userId="a502b954-5642-4a2a-8f22-6e0bbb41520b" providerId="ADAL" clId="{EFED2FE1-6A63-47D7-BFE4-54586E3AC0D7}" dt="2022-02-02T18:30:07.519" v="1147" actId="113"/>
          <ac:spMkLst>
            <pc:docMk/>
            <pc:sldMk cId="1046728615" sldId="289"/>
            <ac:spMk id="2" creationId="{0CC9F339-3B11-4D80-A8AE-0E480B98519D}"/>
          </ac:spMkLst>
        </pc:spChg>
      </pc:sldChg>
      <pc:sldChg chg="modSp mod addCm">
        <pc:chgData name="Miller, Harvey" userId="a502b954-5642-4a2a-8f22-6e0bbb41520b" providerId="ADAL" clId="{EFED2FE1-6A63-47D7-BFE4-54586E3AC0D7}" dt="2022-02-02T18:30:36.468" v="1149"/>
        <pc:sldMkLst>
          <pc:docMk/>
          <pc:sldMk cId="2173336441" sldId="290"/>
        </pc:sldMkLst>
        <pc:spChg chg="mod">
          <ac:chgData name="Miller, Harvey" userId="a502b954-5642-4a2a-8f22-6e0bbb41520b" providerId="ADAL" clId="{EFED2FE1-6A63-47D7-BFE4-54586E3AC0D7}" dt="2022-02-02T18:30:13.404" v="1148" actId="113"/>
          <ac:spMkLst>
            <pc:docMk/>
            <pc:sldMk cId="2173336441" sldId="290"/>
            <ac:spMk id="2" creationId="{B26C83D1-00E9-4787-893F-0AEA087CECC5}"/>
          </ac:spMkLst>
        </pc:spChg>
      </pc:sldChg>
      <pc:sldChg chg="modSp mod">
        <pc:chgData name="Miller, Harvey" userId="a502b954-5642-4a2a-8f22-6e0bbb41520b" providerId="ADAL" clId="{EFED2FE1-6A63-47D7-BFE4-54586E3AC0D7}" dt="2022-02-02T18:30:49.873" v="1150" actId="113"/>
        <pc:sldMkLst>
          <pc:docMk/>
          <pc:sldMk cId="3489754713" sldId="291"/>
        </pc:sldMkLst>
        <pc:spChg chg="mod">
          <ac:chgData name="Miller, Harvey" userId="a502b954-5642-4a2a-8f22-6e0bbb41520b" providerId="ADAL" clId="{EFED2FE1-6A63-47D7-BFE4-54586E3AC0D7}" dt="2022-02-02T18:30:49.873" v="1150" actId="113"/>
          <ac:spMkLst>
            <pc:docMk/>
            <pc:sldMk cId="3489754713" sldId="291"/>
            <ac:spMk id="2" creationId="{42E5C0BB-866E-45EC-A02D-56B74B1FF153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7:22:21.529" v="664" actId="313"/>
        <pc:sldMkLst>
          <pc:docMk/>
          <pc:sldMk cId="787915534" sldId="292"/>
        </pc:sldMkLst>
        <pc:spChg chg="add mod">
          <ac:chgData name="Miller, Harvey" userId="a502b954-5642-4a2a-8f22-6e0bbb41520b" providerId="ADAL" clId="{EFED2FE1-6A63-47D7-BFE4-54586E3AC0D7}" dt="2022-02-02T17:22:21.529" v="664" actId="313"/>
          <ac:spMkLst>
            <pc:docMk/>
            <pc:sldMk cId="787915534" sldId="292"/>
            <ac:spMk id="2" creationId="{D6A55103-E411-4B4D-BA8D-52FF605B0B90}"/>
          </ac:spMkLst>
        </pc:spChg>
      </pc:sldChg>
      <pc:sldChg chg="addSp modSp new mod">
        <pc:chgData name="Miller, Harvey" userId="a502b954-5642-4a2a-8f22-6e0bbb41520b" providerId="ADAL" clId="{EFED2FE1-6A63-47D7-BFE4-54586E3AC0D7}" dt="2022-02-02T18:31:34.283" v="1233" actId="313"/>
        <pc:sldMkLst>
          <pc:docMk/>
          <pc:sldMk cId="386795919" sldId="293"/>
        </pc:sldMkLst>
        <pc:spChg chg="add mod">
          <ac:chgData name="Miller, Harvey" userId="a502b954-5642-4a2a-8f22-6e0bbb41520b" providerId="ADAL" clId="{EFED2FE1-6A63-47D7-BFE4-54586E3AC0D7}" dt="2022-02-02T18:31:34.283" v="1233" actId="313"/>
          <ac:spMkLst>
            <pc:docMk/>
            <pc:sldMk cId="386795919" sldId="293"/>
            <ac:spMk id="2" creationId="{FDBF0F87-49CE-4A67-99E0-5BDCFAFC37B3}"/>
          </ac:spMkLst>
        </pc:spChg>
      </pc:sldChg>
    </pc:docChg>
  </pc:docChgLst>
</pc:chgInfo>
</file>

<file path=ppt/comments/modernComment_103_83AE446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CCF0E4D-700D-43FF-A6B9-A03A299EBD65}" authorId="{57A970DF-46C7-198B-67C2-CE879B74F9A1}" status="resolved" created="2022-02-02T17:11:48.282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9236074" sldId="259"/>
      <ac:spMk id="3" creationId="{642AAF19-BBFC-405A-95DE-8E9670C1F02C}"/>
      <ac:txMk cp="107">
        <ac:context len="526" hash="180867377"/>
      </ac:txMk>
    </ac:txMkLst>
    <p188:pos x="5638800" y="269876"/>
    <p188:txBody>
      <a:bodyPr/>
      <a:lstStyle/>
      <a:p>
        <a:r>
          <a:rPr lang="en-US"/>
          <a:t>Strikethrough is confusing</a:t>
        </a:r>
      </a:p>
    </p188:txBody>
  </p188:cm>
  <p188:cm id="{E7D35B77-5212-423E-AEDF-6F389EE64ECF}" authorId="{3E1F747B-554C-56FC-4CC1-37A25DAC0B84}" created="2022-02-23T01:19:52.960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2209236074" sldId="259"/>
      <ac:spMk id="3" creationId="{642AAF19-BBFC-405A-95DE-8E9670C1F02C}"/>
      <ac:txMk cp="467" len="57">
        <ac:context len="526" hash="180867377"/>
      </ac:txMk>
    </ac:txMkLst>
    <p188:pos x="10287000" y="4270376"/>
    <p188:txBody>
      <a:bodyPr/>
      <a:lstStyle/>
      <a:p>
        <a:r>
          <a:rPr lang="en-US"/>
          <a:t>Whatever you say, I'm keeping this. This is just a perfect metaphor. </a:t>
        </a:r>
      </a:p>
    </p188:txBody>
  </p188:cm>
</p188:cmLst>
</file>

<file path=ppt/comments/modernComment_12D_5B2F31C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90F61CF3-1C02-4F9B-AFAC-3A7F25600D99}" authorId="{3E1F747B-554C-56FC-4CC1-37A25DAC0B84}" created="2022-02-23T01:20:34.704">
    <ac:txMkLst xmlns:ac="http://schemas.microsoft.com/office/drawing/2013/main/command">
      <pc:docMk xmlns:pc="http://schemas.microsoft.com/office/powerpoint/2013/main/command"/>
      <pc:sldMk xmlns:pc="http://schemas.microsoft.com/office/powerpoint/2013/main/command" cId="1529819584" sldId="301"/>
      <ac:spMk id="2" creationId="{8279C75F-C8D0-488E-A8F9-8131F927484F}"/>
      <ac:txMk cp="0" len="36">
        <ac:context len="37" hash="2648156313"/>
      </ac:txMk>
    </ac:txMkLst>
    <p188:pos x="3790950" y="63500"/>
    <p188:txBody>
      <a:bodyPr/>
      <a:lstStyle/>
      <a:p>
        <a:r>
          <a:rPr lang="en-US"/>
          <a:t>You can delete this as you like. I actually think the buying ticket with number is sufficient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2pPr>
              <a:defRPr>
                <a:solidFill>
                  <a:schemeClr val="accent5">
                    <a:lumMod val="7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2/22/2022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porr.4@osu.edu" TargetMode="External"/><Relationship Id="rId2" Type="http://schemas.openxmlformats.org/officeDocument/2006/relationships/hyperlink" Target="mailto:liu.6544@osu.edu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hyperlink" Target="mailto:miller.81@osu.edu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accessmagazine.org/wp-content/uploads/sites/7/2015/01/Food-Image-1.png" TargetMode="Externa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iro.medium.com/max/1024/1*qkoywXFS83gJuFnn7fHawQ.jpeg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microsoft.com/office/2018/10/relationships/comments" Target="../comments/modernComment_103_83AE446A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microsoft.com/office/2018/10/relationships/comments" Target="../comments/modernComment_12D_5B2F31C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06443" y="1361700"/>
            <a:ext cx="10179113" cy="1888494"/>
          </a:xfrm>
        </p:spPr>
        <p:txBody>
          <a:bodyPr>
            <a:norm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dirty="0">
                <a:latin typeface="+mn-lt"/>
                <a:ea typeface="+mn-ea"/>
                <a:cs typeface="+mn-cs"/>
              </a:rPr>
              <a:t>Realizable Accessibility: Evaluating the Reliability of Public Transit Accessibility using High-resolution Real-time Data 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81437"/>
            <a:ext cx="9144000" cy="2664217"/>
          </a:xfrm>
        </p:spPr>
        <p:txBody>
          <a:bodyPr>
            <a:normAutofit lnSpcReduction="10000"/>
          </a:bodyPr>
          <a:lstStyle/>
          <a:p>
            <a:r>
              <a:rPr lang="en-US" sz="2800" dirty="0"/>
              <a:t>Luyu Liu, Adam Porr, Harvey J. Miller</a:t>
            </a:r>
          </a:p>
          <a:p>
            <a:endParaRPr lang="en-US" dirty="0"/>
          </a:p>
          <a:p>
            <a:r>
              <a:rPr lang="en-US" dirty="0"/>
              <a:t>Department of Geography</a:t>
            </a:r>
          </a:p>
          <a:p>
            <a:r>
              <a:rPr lang="en-US" dirty="0"/>
              <a:t>The Ohio State University</a:t>
            </a:r>
            <a:r>
              <a:rPr lang="en-US" sz="2800" dirty="0"/>
              <a:t> </a:t>
            </a:r>
          </a:p>
          <a:p>
            <a:r>
              <a:rPr lang="en-US" dirty="0"/>
              <a:t>(</a:t>
            </a:r>
            <a:r>
              <a:rPr lang="en-US" dirty="0">
                <a:hlinkClick r:id="rId2"/>
              </a:rPr>
              <a:t>liu.6544@osu.edu</a:t>
            </a:r>
            <a:r>
              <a:rPr lang="en-US"/>
              <a:t>, </a:t>
            </a:r>
            <a:r>
              <a:rPr lang="en-US">
                <a:hlinkClick r:id="rId3"/>
              </a:rPr>
              <a:t>porr.4@osu.edu</a:t>
            </a:r>
            <a:r>
              <a:rPr lang="en-US"/>
              <a:t>, </a:t>
            </a:r>
            <a:r>
              <a:rPr lang="en-US">
                <a:hlinkClick r:id="rId4"/>
              </a:rPr>
              <a:t>miller</a:t>
            </a:r>
            <a:r>
              <a:rPr lang="en-US" dirty="0">
                <a:hlinkClick r:id="rId4"/>
              </a:rPr>
              <a:t>.81@osu.edu</a:t>
            </a:r>
            <a:r>
              <a:rPr lang="en-US" dirty="0"/>
              <a:t>)</a:t>
            </a:r>
          </a:p>
          <a:p>
            <a:r>
              <a:rPr lang="en-US" dirty="0"/>
              <a:t>2022/2/28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659897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8185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3900" y="365125"/>
            <a:ext cx="4540558" cy="1325563"/>
          </a:xfrm>
        </p:spPr>
        <p:txBody>
          <a:bodyPr>
            <a:normAutofit/>
          </a:bodyPr>
          <a:lstStyle/>
          <a:p>
            <a:r>
              <a:rPr lang="en-US" b="1" dirty="0"/>
              <a:t>Does unreliability change over space?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person trying to reach as far as possible</a:t>
            </a:r>
          </a:p>
          <a:p>
            <a:r>
              <a:rPr lang="en-US" dirty="0"/>
              <a:t>Color indicates unreliability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lower</a:t>
            </a:r>
          </a:p>
          <a:p>
            <a:pPr lvl="1"/>
            <a:r>
              <a:rPr lang="en-US" b="1" dirty="0">
                <a:solidFill>
                  <a:srgbClr val="C00000"/>
                </a:solidFill>
              </a:rPr>
              <a:t>Red</a:t>
            </a:r>
            <a:r>
              <a:rPr lang="en-US" dirty="0"/>
              <a:t>: higher</a:t>
            </a:r>
          </a:p>
          <a:p>
            <a:r>
              <a:rPr lang="en-US" dirty="0"/>
              <a:t>For more practical time budget (15 – 30 minutes), accessibility in the city center is more unreliable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13CB5-67E9-4E15-AFAC-F2CD9BB6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85534" r="91070" b="525"/>
          <a:stretch/>
        </p:blipFill>
        <p:spPr bwMode="auto">
          <a:xfrm>
            <a:off x="5584054" y="4813316"/>
            <a:ext cx="1133639" cy="19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01F6B-31B2-433D-B885-D3CC1FB31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005404" cy="1325563"/>
          </a:xfrm>
        </p:spPr>
        <p:txBody>
          <a:bodyPr/>
          <a:lstStyle/>
          <a:p>
            <a:r>
              <a:rPr lang="en-US" b="1" dirty="0"/>
              <a:t>Spread of unreliability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4AE2-4FCC-4D7F-9B99-0A780FC3B3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10749" cy="4351338"/>
          </a:xfrm>
        </p:spPr>
        <p:txBody>
          <a:bodyPr>
            <a:normAutofit fontScale="92500"/>
          </a:bodyPr>
          <a:lstStyle/>
          <a:p>
            <a:r>
              <a:rPr lang="en-US" dirty="0"/>
              <a:t>Unreliability start from city center, spread to the suburban with higher time budget</a:t>
            </a:r>
          </a:p>
          <a:p>
            <a:r>
              <a:rPr lang="en-US" dirty="0"/>
              <a:t>Unreliability reaches </a:t>
            </a:r>
            <a:r>
              <a:rPr lang="en-US" i="1" dirty="0"/>
              <a:t>saturation </a:t>
            </a:r>
            <a:r>
              <a:rPr lang="en-US" dirty="0"/>
              <a:t>with long time budget</a:t>
            </a:r>
          </a:p>
          <a:p>
            <a:pPr lvl="1"/>
            <a:r>
              <a:rPr lang="en-US" dirty="0"/>
              <a:t>Downtown has low unreliability then</a:t>
            </a:r>
          </a:p>
          <a:p>
            <a:pPr lvl="1"/>
            <a:r>
              <a:rPr lang="en-US" dirty="0"/>
              <a:t>Because both scheduled and realizable can reach the city boundary</a:t>
            </a:r>
          </a:p>
          <a:p>
            <a:pPr lvl="1"/>
            <a:r>
              <a:rPr lang="en-US" dirty="0"/>
              <a:t>Does not mean overall unreliability is better</a:t>
            </a:r>
          </a:p>
        </p:txBody>
      </p:sp>
      <p:pic>
        <p:nvPicPr>
          <p:cNvPr id="7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593381FA-2135-465D-9B9F-D9A1F9354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479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We often </a:t>
            </a:r>
            <a:r>
              <a:rPr lang="en-US" sz="3600" b="1" dirty="0"/>
              <a:t>overestimate</a:t>
            </a:r>
            <a:r>
              <a:rPr lang="en-US" sz="3600" dirty="0"/>
              <a:t> the accessibility generated by transit</a:t>
            </a:r>
          </a:p>
          <a:p>
            <a:r>
              <a:rPr lang="en-US" sz="3600" dirty="0"/>
              <a:t>We should be more conservative when planning transit systems</a:t>
            </a:r>
          </a:p>
          <a:p>
            <a:r>
              <a:rPr lang="en-US" sz="3600" dirty="0"/>
              <a:t>Transit systems should be more about humans, less about system</a:t>
            </a:r>
          </a:p>
        </p:txBody>
      </p:sp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ABE1108-6423-4E53-85A1-817683043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5453" y="244347"/>
            <a:ext cx="6870954" cy="1675626"/>
          </a:xfrm>
        </p:spPr>
        <p:txBody>
          <a:bodyPr>
            <a:normAutofit/>
          </a:bodyPr>
          <a:lstStyle/>
          <a:p>
            <a:r>
              <a:rPr lang="en-US" sz="4000" b="1" dirty="0"/>
              <a:t>Accessibility and Public Transit</a:t>
            </a:r>
          </a:p>
        </p:txBody>
      </p:sp>
      <p:pic>
        <p:nvPicPr>
          <p:cNvPr id="11" name="Picture 10" descr="A person reading a newspaper on a bus&#10;&#10;Description automatically generated with medium confidence">
            <a:extLst>
              <a:ext uri="{FF2B5EF4-FFF2-40B4-BE49-F238E27FC236}">
                <a16:creationId xmlns:a16="http://schemas.microsoft.com/office/drawing/2014/main" id="{802B82D8-E47F-49D4-87EC-5C819E0C5C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" t="33266" r="5" b="-613"/>
          <a:stretch/>
        </p:blipFill>
        <p:spPr>
          <a:xfrm>
            <a:off x="8001860" y="0"/>
            <a:ext cx="4187091" cy="2164321"/>
          </a:xfrm>
          <a:prstGeom prst="rect">
            <a:avLst/>
          </a:prstGeom>
        </p:spPr>
      </p:pic>
      <p:pic>
        <p:nvPicPr>
          <p:cNvPr id="6" name="Picture 5" descr="A picture containing road, transport, several&#10;&#10;Description automatically generated">
            <a:extLst>
              <a:ext uri="{FF2B5EF4-FFF2-40B4-BE49-F238E27FC236}">
                <a16:creationId xmlns:a16="http://schemas.microsoft.com/office/drawing/2014/main" id="{1C189186-35D2-4351-974C-647491CC08E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25" r="3" b="12139"/>
          <a:stretch/>
        </p:blipFill>
        <p:spPr>
          <a:xfrm>
            <a:off x="8001860" y="2342319"/>
            <a:ext cx="4187091" cy="21643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4870BBB-7EC7-4FC1-82A3-3E8AE92C2D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040" b="-1"/>
          <a:stretch/>
        </p:blipFill>
        <p:spPr>
          <a:xfrm>
            <a:off x="8001860" y="4693679"/>
            <a:ext cx="4187091" cy="2164321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5452" y="1772816"/>
            <a:ext cx="7150963" cy="4564609"/>
          </a:xfrm>
        </p:spPr>
        <p:txBody>
          <a:bodyPr>
            <a:normAutofit fontScale="92500" lnSpcReduction="10000"/>
          </a:bodyPr>
          <a:lstStyle/>
          <a:p>
            <a:r>
              <a:rPr lang="en-US" sz="3200" dirty="0"/>
              <a:t>Accessibility is your ability to reach different places</a:t>
            </a:r>
          </a:p>
          <a:p>
            <a:r>
              <a:rPr lang="en-US" sz="3200" dirty="0"/>
              <a:t>Higher accessibility means more opportunities </a:t>
            </a:r>
          </a:p>
          <a:p>
            <a:pPr lvl="1"/>
            <a:r>
              <a:rPr lang="en-US" sz="3200" dirty="0"/>
              <a:t>Employments</a:t>
            </a:r>
          </a:p>
          <a:p>
            <a:pPr lvl="1"/>
            <a:r>
              <a:rPr lang="en-US" sz="3200" dirty="0"/>
              <a:t>Healthcare</a:t>
            </a:r>
          </a:p>
          <a:p>
            <a:pPr lvl="1"/>
            <a:r>
              <a:rPr lang="en-US" sz="3200" dirty="0"/>
              <a:t>Food</a:t>
            </a:r>
          </a:p>
          <a:p>
            <a:r>
              <a:rPr lang="en-US" sz="3200" dirty="0"/>
              <a:t>Accessibility via public transit can be limited due to limits on routes and schedules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9DDF469-E5EA-4D08-9541-1BEED18AC76D}"/>
              </a:ext>
            </a:extLst>
          </p:cNvPr>
          <p:cNvSpPr txBox="1"/>
          <p:nvPr/>
        </p:nvSpPr>
        <p:spPr>
          <a:xfrm>
            <a:off x="667717" y="645019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Picture 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C8442D-A460-49F0-89F2-D72C217B0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 of Public Transit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1626E-FE15-4E62-B13E-2E424018B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4"/>
            <a:ext cx="10582469" cy="4733795"/>
          </a:xfrm>
        </p:spPr>
        <p:txBody>
          <a:bodyPr>
            <a:normAutofit lnSpcReduction="10000"/>
          </a:bodyPr>
          <a:lstStyle/>
          <a:p>
            <a:r>
              <a:rPr lang="en-US" sz="3200" dirty="0"/>
              <a:t>Early models are simplistic and static</a:t>
            </a:r>
          </a:p>
          <a:p>
            <a:pPr lvl="1"/>
            <a:r>
              <a:rPr lang="en-US" sz="2800" b="1" dirty="0"/>
              <a:t>Simple assumptions</a:t>
            </a:r>
            <a:r>
              <a:rPr lang="en-US" sz="2800" dirty="0"/>
              <a:t>: e.g., walking accessibility to bus stops</a:t>
            </a:r>
          </a:p>
          <a:p>
            <a:pPr lvl="1"/>
            <a:r>
              <a:rPr lang="en-US" sz="2800" b="1" dirty="0"/>
              <a:t>Based on general system behavior</a:t>
            </a:r>
            <a:r>
              <a:rPr lang="en-US" sz="2800" dirty="0"/>
              <a:t>: e.g., static headways</a:t>
            </a:r>
          </a:p>
          <a:p>
            <a:pPr lvl="1"/>
            <a:r>
              <a:rPr lang="en-US" sz="2800" dirty="0"/>
              <a:t>Cannot capture travelers’ behaviors</a:t>
            </a:r>
          </a:p>
          <a:p>
            <a:r>
              <a:rPr lang="en-US" sz="3200" dirty="0"/>
              <a:t>Accessibility is heterogeneous and dynamic</a:t>
            </a:r>
          </a:p>
          <a:p>
            <a:pPr lvl="1"/>
            <a:r>
              <a:rPr lang="en-US" sz="2800" dirty="0"/>
              <a:t>Access to different opportunities</a:t>
            </a:r>
          </a:p>
          <a:p>
            <a:pPr lvl="1"/>
            <a:r>
              <a:rPr lang="en-US" sz="2800" dirty="0"/>
              <a:t>With actual network and timetable</a:t>
            </a:r>
          </a:p>
          <a:p>
            <a:r>
              <a:rPr lang="en-US" sz="3200" dirty="0"/>
              <a:t>Better data, better measurements</a:t>
            </a:r>
          </a:p>
          <a:p>
            <a:pPr lvl="1"/>
            <a:r>
              <a:rPr lang="en-US" sz="2800" dirty="0"/>
              <a:t>High-resolution </a:t>
            </a:r>
            <a:r>
              <a:rPr lang="en-US" sz="2800" b="1" dirty="0"/>
              <a:t>schedule</a:t>
            </a:r>
            <a:r>
              <a:rPr lang="en-US" sz="2800" dirty="0"/>
              <a:t>: GTFS static</a:t>
            </a:r>
          </a:p>
          <a:p>
            <a:pPr lvl="1"/>
            <a:r>
              <a:rPr lang="en-US" sz="2800" dirty="0"/>
              <a:t>Large-volume </a:t>
            </a:r>
            <a:r>
              <a:rPr lang="en-US" sz="2800" b="1" dirty="0"/>
              <a:t>real-time data</a:t>
            </a:r>
            <a:r>
              <a:rPr lang="en-US" sz="2800" dirty="0"/>
              <a:t>: GTFS real-time</a:t>
            </a:r>
          </a:p>
        </p:txBody>
      </p:sp>
    </p:spTree>
    <p:extLst>
      <p:ext uri="{BB962C8B-B14F-4D97-AF65-F5344CB8AC3E}">
        <p14:creationId xmlns:p14="http://schemas.microsoft.com/office/powerpoint/2010/main" val="923705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9B8FA-6D90-49EF-A9A0-E78A1209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Accessibility and Scheduled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6EDD17-4304-4E3B-B09B-FE9EF6BAB2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897578" cy="4351338"/>
          </a:xfrm>
        </p:spPr>
        <p:txBody>
          <a:bodyPr/>
          <a:lstStyle/>
          <a:p>
            <a:r>
              <a:rPr lang="en-US" dirty="0"/>
              <a:t>Most accessibility studies use scheduled data</a:t>
            </a:r>
          </a:p>
          <a:p>
            <a:r>
              <a:rPr lang="en-US" dirty="0"/>
              <a:t>Scheduled data is not reliable</a:t>
            </a:r>
          </a:p>
          <a:p>
            <a:pPr lvl="1"/>
            <a:r>
              <a:rPr lang="en-US" dirty="0"/>
              <a:t>Expected/scheduled time</a:t>
            </a:r>
          </a:p>
          <a:p>
            <a:pPr lvl="1"/>
            <a:r>
              <a:rPr lang="en-US" dirty="0"/>
              <a:t>Delay: traffic, weather, random disturbances</a:t>
            </a:r>
          </a:p>
          <a:p>
            <a:r>
              <a:rPr lang="en-US" dirty="0"/>
              <a:t>Real-time data is more reliable</a:t>
            </a:r>
          </a:p>
          <a:p>
            <a:pPr lvl="1"/>
            <a:r>
              <a:rPr lang="en-US" dirty="0"/>
              <a:t>Actual arrival time </a:t>
            </a:r>
          </a:p>
          <a:p>
            <a:pPr lvl="1"/>
            <a:r>
              <a:rPr lang="en-US" u="sng" dirty="0"/>
              <a:t>What users experience</a:t>
            </a:r>
          </a:p>
        </p:txBody>
      </p:sp>
      <p:pic>
        <p:nvPicPr>
          <p:cNvPr id="5" name="Picture 4" descr="A picture containing text, building, outdoor, road&#10;&#10;Description automatically generated">
            <a:extLst>
              <a:ext uri="{FF2B5EF4-FFF2-40B4-BE49-F238E27FC236}">
                <a16:creationId xmlns:a16="http://schemas.microsoft.com/office/drawing/2014/main" id="{1B02A8CB-5B6A-4F16-8A20-0AA6A0A9C0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5778" y="1956497"/>
            <a:ext cx="5097101" cy="339972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8A39F21-7FB4-4AF4-B797-FF19D7DA0090}"/>
              </a:ext>
            </a:extLst>
          </p:cNvPr>
          <p:cNvSpPr txBox="1"/>
          <p:nvPr/>
        </p:nvSpPr>
        <p:spPr>
          <a:xfrm>
            <a:off x="11066107" y="5622033"/>
            <a:ext cx="3694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3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00097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Retrospective Accessibility</a:t>
            </a:r>
            <a:endParaRPr lang="en-US" b="1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10731759" cy="4837725"/>
          </a:xfrm>
        </p:spPr>
        <p:txBody>
          <a:bodyPr>
            <a:normAutofit/>
          </a:bodyPr>
          <a:lstStyle/>
          <a:p>
            <a:r>
              <a:rPr lang="en-US" sz="3200" dirty="0"/>
              <a:t>Wessel, Allen, Farber (2017) and Wessel and Farber (2019) introduced </a:t>
            </a:r>
            <a:r>
              <a:rPr lang="en-US" sz="3200" b="1" dirty="0"/>
              <a:t>retrospective </a:t>
            </a:r>
            <a:r>
              <a:rPr lang="en-US" sz="3200" dirty="0"/>
              <a:t>real-time accessibility</a:t>
            </a:r>
          </a:p>
          <a:p>
            <a:pPr lvl="1"/>
            <a:r>
              <a:rPr lang="en-US" sz="2800" b="1" dirty="0"/>
              <a:t>Retrospective</a:t>
            </a:r>
            <a:r>
              <a:rPr lang="en-US" sz="2800" dirty="0"/>
              <a:t>: calculate accessibility based on historical actual arrival time </a:t>
            </a:r>
          </a:p>
          <a:p>
            <a:pPr lvl="1"/>
            <a:r>
              <a:rPr lang="en-US" sz="2800" dirty="0"/>
              <a:t>It is significantly different from the scheduled-based accessibility</a:t>
            </a:r>
          </a:p>
          <a:p>
            <a:r>
              <a:rPr lang="en-US" sz="3200" dirty="0"/>
              <a:t>But it assumes clairvoyance or perfect real-time information</a:t>
            </a:r>
          </a:p>
          <a:p>
            <a:pPr lvl="1"/>
            <a:r>
              <a:rPr lang="en-US" sz="2800" dirty="0"/>
              <a:t>No one can tell buses’ actual arrival time before taking the bus</a:t>
            </a:r>
          </a:p>
          <a:p>
            <a:pPr lvl="1"/>
            <a:r>
              <a:rPr lang="en-US" sz="2800" dirty="0"/>
              <a:t>Some maneuvers are possible retrospectively, but normal passengers cannot foresee it</a:t>
            </a:r>
          </a:p>
          <a:p>
            <a:r>
              <a:rPr lang="en-US" sz="3200" b="1" dirty="0"/>
              <a:t>It’s like buying lottery when you already know the number</a:t>
            </a:r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9C75F-C8D0-488E-A8F9-8131F9274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5625"/>
            <a:ext cx="4974771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Example: Overestimation of Transfers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6198CF-F9E1-4AAC-BB09-628AA63884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17762"/>
            <a:ext cx="5077408" cy="4351338"/>
          </a:xfrm>
        </p:spPr>
        <p:txBody>
          <a:bodyPr/>
          <a:lstStyle/>
          <a:p>
            <a:r>
              <a:rPr lang="en-US" dirty="0"/>
              <a:t>A </a:t>
            </a:r>
            <a:r>
              <a:rPr lang="en-US" b="1" dirty="0"/>
              <a:t>physically </a:t>
            </a:r>
            <a:r>
              <a:rPr lang="en-US" dirty="0"/>
              <a:t>impossible transfer became possible due to a delayed receiving bus</a:t>
            </a:r>
          </a:p>
          <a:p>
            <a:r>
              <a:rPr lang="en-US" dirty="0"/>
              <a:t>Only possible for </a:t>
            </a:r>
            <a:r>
              <a:rPr lang="en-US" b="1" dirty="0">
                <a:solidFill>
                  <a:srgbClr val="C00000"/>
                </a:solidFill>
              </a:rPr>
              <a:t>scientists </a:t>
            </a:r>
            <a:r>
              <a:rPr lang="en-US" dirty="0"/>
              <a:t>with historical data</a:t>
            </a:r>
          </a:p>
          <a:p>
            <a:r>
              <a:rPr lang="en-US" dirty="0"/>
              <a:t>Still impossible to predict and implement for </a:t>
            </a:r>
            <a:r>
              <a:rPr lang="en-US" b="1" dirty="0">
                <a:solidFill>
                  <a:schemeClr val="accent1"/>
                </a:solidFill>
              </a:rPr>
              <a:t>ordinary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C6CC20-84FD-4C6E-A01F-E95A02CCCA0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84033" y="284908"/>
            <a:ext cx="6207967" cy="6207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981958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2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5194324" cy="1325563"/>
          </a:xfrm>
        </p:spPr>
        <p:txBody>
          <a:bodyPr>
            <a:normAutofit/>
          </a:bodyPr>
          <a:lstStyle/>
          <a:p>
            <a:r>
              <a:rPr lang="en-US" b="1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>
            <a:normAutofit/>
          </a:bodyPr>
          <a:lstStyle/>
          <a:p>
            <a:r>
              <a:rPr lang="en-US" dirty="0"/>
              <a:t>Two step behavioral process</a:t>
            </a:r>
          </a:p>
          <a:p>
            <a:pPr lvl="1"/>
            <a:r>
              <a:rPr lang="en-US" dirty="0"/>
              <a:t>First </a:t>
            </a:r>
            <a:r>
              <a:rPr lang="en-US" b="1" u="sng" dirty="0"/>
              <a:t>plan</a:t>
            </a:r>
            <a:r>
              <a:rPr lang="en-US" dirty="0"/>
              <a:t> with scheduled times, which are available beforehand.</a:t>
            </a:r>
          </a:p>
          <a:p>
            <a:pPr lvl="1"/>
            <a:r>
              <a:rPr lang="en-US" dirty="0"/>
              <a:t>Then </a:t>
            </a:r>
            <a:r>
              <a:rPr lang="en-US" b="1" u="sng" dirty="0"/>
              <a:t>implement</a:t>
            </a:r>
            <a:r>
              <a:rPr lang="en-US" dirty="0"/>
              <a:t> with actual times.</a:t>
            </a:r>
          </a:p>
          <a:p>
            <a:pPr lvl="1"/>
            <a:r>
              <a:rPr lang="en-US" dirty="0"/>
              <a:t>Just like what humans do</a:t>
            </a:r>
          </a:p>
          <a:p>
            <a:r>
              <a:rPr lang="en-US" dirty="0"/>
              <a:t>More conservative</a:t>
            </a:r>
          </a:p>
          <a:p>
            <a:pPr lvl="1"/>
            <a:r>
              <a:rPr lang="en-US" dirty="0"/>
              <a:t>Example: </a:t>
            </a:r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B66AB-BE44-4C69-988E-A09735D5C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4495800" cy="1325563"/>
          </a:xfrm>
        </p:spPr>
        <p:txBody>
          <a:bodyPr>
            <a:normAutofit/>
          </a:bodyPr>
          <a:lstStyle/>
          <a:p>
            <a:r>
              <a:rPr lang="en-US" b="1" dirty="0"/>
              <a:t>Three scenarios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31D4E7-EFE9-4CE4-92E9-592D21DF22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396273" cy="4351338"/>
          </a:xfrm>
        </p:spPr>
        <p:txBody>
          <a:bodyPr/>
          <a:lstStyle/>
          <a:p>
            <a:r>
              <a:rPr lang="en-US" b="1" dirty="0">
                <a:solidFill>
                  <a:schemeClr val="accent1"/>
                </a:solidFill>
              </a:rPr>
              <a:t>Blue</a:t>
            </a:r>
            <a:r>
              <a:rPr lang="en-US" dirty="0"/>
              <a:t>: scheduled, expectation from public authorities</a:t>
            </a:r>
          </a:p>
          <a:p>
            <a:r>
              <a:rPr lang="en-US" b="1" dirty="0">
                <a:solidFill>
                  <a:schemeClr val="accent6"/>
                </a:solidFill>
              </a:rPr>
              <a:t>Green</a:t>
            </a:r>
            <a:r>
              <a:rPr lang="en-US" dirty="0"/>
              <a:t>: retrospective, overestimation by scientists</a:t>
            </a:r>
          </a:p>
          <a:p>
            <a:r>
              <a:rPr lang="en-US" b="1" dirty="0">
                <a:solidFill>
                  <a:schemeClr val="accent2"/>
                </a:solidFill>
              </a:rPr>
              <a:t>Orange</a:t>
            </a:r>
            <a:r>
              <a:rPr lang="en-US" dirty="0"/>
              <a:t>: realizable, reality of passengers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E7C9A-22CD-4EE6-AA8D-284CDA0D7B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4000" y="0"/>
            <a:ext cx="6858000" cy="6858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87197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b="1" dirty="0"/>
              <a:t>How unreliable is public transit?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It is the </a:t>
            </a:r>
            <a:r>
              <a:rPr lang="en-US" i="1" dirty="0"/>
              <a:t>degree of broken promise</a:t>
            </a:r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930CDF73BC53D41B7E133DF537BDA40" ma:contentTypeVersion="11" ma:contentTypeDescription="Create a new document." ma:contentTypeScope="" ma:versionID="79af5c016c5452902485d5ffbfbe7c4b">
  <xsd:schema xmlns:xsd="http://www.w3.org/2001/XMLSchema" xmlns:xs="http://www.w3.org/2001/XMLSchema" xmlns:p="http://schemas.microsoft.com/office/2006/metadata/properties" xmlns:ns2="ec0d9b4f-8739-43ee-a99c-7c904fd80ae7" xmlns:ns3="fb8aad5c-5f2d-4e1d-b3e7-ab4659897bb7" targetNamespace="http://schemas.microsoft.com/office/2006/metadata/properties" ma:root="true" ma:fieldsID="4301797c2b43d98ddcaea092d00a8c2b" ns2:_="" ns3:_="">
    <xsd:import namespace="ec0d9b4f-8739-43ee-a99c-7c904fd80ae7"/>
    <xsd:import namespace="fb8aad5c-5f2d-4e1d-b3e7-ab4659897bb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0d9b4f-8739-43ee-a99c-7c904fd80ae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8aad5c-5f2d-4e1d-b3e7-ab4659897bb7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320DB2D-4C44-4A9E-B82B-DE880040D093}">
  <ds:schemaRefs>
    <ds:schemaRef ds:uri="http://www.w3.org/XML/1998/namespace"/>
    <ds:schemaRef ds:uri="http://purl.org/dc/elements/1.1/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ec0d9b4f-8739-43ee-a99c-7c904fd80ae7"/>
    <ds:schemaRef ds:uri="http://schemas.microsoft.com/office/infopath/2007/PartnerControls"/>
    <ds:schemaRef ds:uri="fb8aad5c-5f2d-4e1d-b3e7-ab4659897bb7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BFBB7BE3-34D3-4A8E-AEEF-005726C287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c0d9b4f-8739-43ee-a99c-7c904fd80ae7"/>
    <ds:schemaRef ds:uri="fb8aad5c-5f2d-4e1d-b3e7-ab4659897bb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0213FEA-3003-4E87-9992-B51729DDA45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3638</TotalTime>
  <Words>550</Words>
  <Application>Microsoft Office PowerPoint</Application>
  <PresentationFormat>Widescreen</PresentationFormat>
  <Paragraphs>80</Paragraphs>
  <Slides>12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Realizable Accessibility: Evaluating the Reliability of Public Transit Accessibility using High-resolution Real-time Data </vt:lpstr>
      <vt:lpstr>Accessibility and Public Transit</vt:lpstr>
      <vt:lpstr>Evolution of Public Transit Accessibility</vt:lpstr>
      <vt:lpstr>Accessibility and Scheduled Data</vt:lpstr>
      <vt:lpstr>Retrospective Accessibility</vt:lpstr>
      <vt:lpstr>Example: Overestimation of Transfers</vt:lpstr>
      <vt:lpstr>Realizable accessibility</vt:lpstr>
      <vt:lpstr>Three scenarios</vt:lpstr>
      <vt:lpstr>How unreliable is public transit?</vt:lpstr>
      <vt:lpstr>Does unreliability change over space?</vt:lpstr>
      <vt:lpstr>Spread of unreliability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79</cp:revision>
  <dcterms:created xsi:type="dcterms:W3CDTF">2021-11-12T20:34:47Z</dcterms:created>
  <dcterms:modified xsi:type="dcterms:W3CDTF">2022-02-23T01:24:30Z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0x010100E930CDF73BC53D41B7E133DF537BDA40</vt:lpwstr>
  </property>
</Properties>
</file>